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Fira Sans Bold" panose="020B0604020202020204" charset="0"/>
      <p:regular r:id="rId14"/>
    </p:embeddedFont>
    <p:embeddedFont>
      <p:font typeface="HK Grotesk Light" panose="020B0604020202020204" charset="-52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1170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2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531505"/>
            <a:ext cx="19232897" cy="1081850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852434" y="7077592"/>
            <a:ext cx="1495730" cy="141720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6314306">
            <a:off x="-2988507" y="-5870413"/>
            <a:ext cx="9681882" cy="9258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739832" y="3914169"/>
            <a:ext cx="3613780" cy="345567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243582" y="2284202"/>
            <a:ext cx="10401230" cy="221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480"/>
              </a:lnSpc>
            </a:pPr>
            <a:r>
              <a:rPr lang="en-US" sz="10400" dirty="0">
                <a:solidFill>
                  <a:srgbClr val="FFFFFF"/>
                </a:solidFill>
                <a:latin typeface="Fira Sans Bold"/>
              </a:rPr>
              <a:t>OZERO </a:t>
            </a:r>
          </a:p>
          <a:p>
            <a:pPr>
              <a:lnSpc>
                <a:spcPts val="5040"/>
              </a:lnSpc>
            </a:pPr>
            <a:endParaRPr lang="en-US" sz="10400" dirty="0">
              <a:solidFill>
                <a:srgbClr val="FFFFFF"/>
              </a:solidFill>
              <a:latin typeface="Fira Sans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8" name="AutoShape 8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01</a:t>
              </a:r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10336776">
            <a:off x="5829035" y="8270936"/>
            <a:ext cx="7677781" cy="6833225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11560850" y="7027586"/>
            <a:ext cx="4792762" cy="2522262"/>
            <a:chOff x="0" y="-66675"/>
            <a:chExt cx="6390350" cy="336301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66675"/>
              <a:ext cx="6390350" cy="6661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Fira Sans Bold"/>
                </a:rPr>
                <a:t>АВТОРЫ: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085991"/>
              <a:ext cx="6390350" cy="22103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70"/>
                </a:lnSpc>
                <a:spcBef>
                  <a:spcPct val="0"/>
                </a:spcBef>
              </a:pPr>
              <a:r>
                <a:rPr lang="en-US" sz="3121" dirty="0" err="1">
                  <a:solidFill>
                    <a:srgbClr val="FFFFFF"/>
                  </a:solidFill>
                  <a:latin typeface="Fira Sans Bold" panose="020B0604020202020204" charset="0"/>
                </a:rPr>
                <a:t>Минакова</a:t>
              </a:r>
              <a:r>
                <a:rPr lang="en-US" sz="3121" dirty="0">
                  <a:solidFill>
                    <a:srgbClr val="FFFFFF"/>
                  </a:solidFill>
                  <a:latin typeface="Fira Sans Bold" panose="020B0604020202020204" charset="0"/>
                </a:rPr>
                <a:t> </a:t>
              </a:r>
              <a:r>
                <a:rPr lang="en-US" sz="3121" dirty="0" err="1">
                  <a:solidFill>
                    <a:srgbClr val="FFFFFF"/>
                  </a:solidFill>
                  <a:latin typeface="Fira Sans Bold" panose="020B0604020202020204" charset="0"/>
                </a:rPr>
                <a:t>Алина</a:t>
              </a:r>
              <a:r>
                <a:rPr lang="en-US" sz="3121" dirty="0">
                  <a:solidFill>
                    <a:srgbClr val="FFFFFF"/>
                  </a:solidFill>
                  <a:latin typeface="Fira Sans Bold" panose="020B0604020202020204" charset="0"/>
                </a:rPr>
                <a:t> </a:t>
              </a:r>
              <a:r>
                <a:rPr lang="en-US" sz="3121" dirty="0" err="1">
                  <a:solidFill>
                    <a:srgbClr val="FFFFFF"/>
                  </a:solidFill>
                  <a:latin typeface="Fira Sans Bold" panose="020B0604020202020204" charset="0"/>
                </a:rPr>
                <a:t>Юрьевна</a:t>
              </a:r>
              <a:r>
                <a:rPr lang="en-US" sz="3121" dirty="0">
                  <a:solidFill>
                    <a:srgbClr val="FFFFFF"/>
                  </a:solidFill>
                  <a:latin typeface="Fira Sans Bold" panose="020B0604020202020204" charset="0"/>
                </a:rPr>
                <a:t>, </a:t>
              </a:r>
              <a:r>
                <a:rPr lang="en-US" sz="3121" dirty="0" err="1">
                  <a:solidFill>
                    <a:srgbClr val="FFFFFF"/>
                  </a:solidFill>
                  <a:latin typeface="Fira Sans Bold" panose="020B0604020202020204" charset="0"/>
                </a:rPr>
                <a:t>Минакова</a:t>
              </a:r>
              <a:r>
                <a:rPr lang="en-US" sz="3121" dirty="0">
                  <a:solidFill>
                    <a:srgbClr val="FFFFFF"/>
                  </a:solidFill>
                  <a:latin typeface="Fira Sans Bold" panose="020B0604020202020204" charset="0"/>
                </a:rPr>
                <a:t> </a:t>
              </a:r>
              <a:r>
                <a:rPr lang="en-US" sz="3121" dirty="0" err="1">
                  <a:solidFill>
                    <a:srgbClr val="FFFFFF"/>
                  </a:solidFill>
                  <a:latin typeface="Fira Sans Bold" panose="020B0604020202020204" charset="0"/>
                </a:rPr>
                <a:t>Алика</a:t>
              </a:r>
              <a:r>
                <a:rPr lang="en-US" sz="3121" dirty="0">
                  <a:solidFill>
                    <a:srgbClr val="FFFFFF"/>
                  </a:solidFill>
                  <a:latin typeface="Fira Sans Bold" panose="020B0604020202020204" charset="0"/>
                </a:rPr>
                <a:t> </a:t>
              </a:r>
              <a:r>
                <a:rPr lang="en-US" sz="3121" dirty="0" err="1">
                  <a:solidFill>
                    <a:srgbClr val="FFFFFF"/>
                  </a:solidFill>
                  <a:latin typeface="Fira Sans Bold" panose="020B0604020202020204" charset="0"/>
                </a:rPr>
                <a:t>Юрьевна</a:t>
              </a:r>
              <a:endParaRPr lang="en-US" sz="3121" dirty="0">
                <a:solidFill>
                  <a:srgbClr val="FFFFFF"/>
                </a:solidFill>
                <a:latin typeface="Fira Sans Bold" panose="020B0604020202020204" charset="0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243582" y="4417583"/>
            <a:ext cx="4792762" cy="2077779"/>
            <a:chOff x="0" y="0"/>
            <a:chExt cx="6390350" cy="2770372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57150"/>
              <a:ext cx="6390350" cy="1797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Fira Sans Bold"/>
                </a:rPr>
                <a:t>ИНТЕРНЕТ-СЕРВИС ДЛЯ РАЗМЕЩЕНИЯ ОБЪЯВЛЕНИЙ О ТОВАРАХ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246345"/>
              <a:ext cx="6390350" cy="3264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130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376707"/>
            <a:ext cx="19232897" cy="1081850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2099266" y="-2047397"/>
            <a:ext cx="5256167" cy="467798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616302" y="3113217"/>
            <a:ext cx="8278095" cy="958390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2309401">
            <a:off x="14098817" y="4565386"/>
            <a:ext cx="1917518" cy="2219992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7" name="AutoShape 7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02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06790" y="1505772"/>
            <a:ext cx="11558050" cy="2240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47"/>
              </a:lnSpc>
            </a:pPr>
            <a:r>
              <a:rPr lang="en-US" sz="7372" dirty="0" err="1">
                <a:solidFill>
                  <a:srgbClr val="FFFFFF"/>
                </a:solidFill>
                <a:latin typeface="Fira Sans Bold"/>
              </a:rPr>
              <a:t>Идея</a:t>
            </a:r>
            <a:r>
              <a:rPr lang="en-US" sz="7372" dirty="0">
                <a:solidFill>
                  <a:srgbClr val="FFFFFF"/>
                </a:solidFill>
                <a:latin typeface="Fira Sans Bold"/>
              </a:rPr>
              <a:t> </a:t>
            </a:r>
            <a:r>
              <a:rPr lang="en-US" sz="7372" dirty="0" err="1">
                <a:solidFill>
                  <a:srgbClr val="FFFFFF"/>
                </a:solidFill>
                <a:latin typeface="Fira Sans Bold"/>
              </a:rPr>
              <a:t>проекта</a:t>
            </a:r>
            <a:r>
              <a:rPr lang="en-US" sz="7372" dirty="0">
                <a:solidFill>
                  <a:srgbClr val="FFFFFF"/>
                </a:solidFill>
                <a:latin typeface="Fira Sans Bold"/>
              </a:rPr>
              <a:t> и </a:t>
            </a:r>
            <a:r>
              <a:rPr lang="en-US" sz="7372" dirty="0" err="1">
                <a:solidFill>
                  <a:srgbClr val="FFFFFF"/>
                </a:solidFill>
                <a:latin typeface="Fira Sans Bold"/>
              </a:rPr>
              <a:t>для</a:t>
            </a:r>
            <a:r>
              <a:rPr lang="en-US" sz="7372" dirty="0">
                <a:solidFill>
                  <a:srgbClr val="FFFFFF"/>
                </a:solidFill>
                <a:latin typeface="Fira Sans Bold"/>
              </a:rPr>
              <a:t> </a:t>
            </a:r>
            <a:r>
              <a:rPr lang="en-US" sz="7372" dirty="0" err="1">
                <a:solidFill>
                  <a:srgbClr val="FFFFFF"/>
                </a:solidFill>
                <a:latin typeface="Fira Sans Bold"/>
              </a:rPr>
              <a:t>чего</a:t>
            </a:r>
            <a:r>
              <a:rPr lang="en-US" sz="7372" dirty="0">
                <a:solidFill>
                  <a:srgbClr val="FFFFFF"/>
                </a:solidFill>
                <a:latin typeface="Fira Sans Bold"/>
              </a:rPr>
              <a:t> </a:t>
            </a:r>
            <a:r>
              <a:rPr lang="en-US" sz="7372" dirty="0" err="1">
                <a:solidFill>
                  <a:srgbClr val="FFFFFF"/>
                </a:solidFill>
                <a:latin typeface="Fira Sans Bold"/>
              </a:rPr>
              <a:t>он</a:t>
            </a:r>
            <a:r>
              <a:rPr lang="en-US" sz="7372" dirty="0">
                <a:solidFill>
                  <a:srgbClr val="FFFFFF"/>
                </a:solidFill>
                <a:latin typeface="Fira Sans Bold"/>
              </a:rPr>
              <a:t> </a:t>
            </a:r>
            <a:r>
              <a:rPr lang="en-US" sz="7372" dirty="0" err="1">
                <a:solidFill>
                  <a:srgbClr val="FFFFFF"/>
                </a:solidFill>
                <a:latin typeface="Fira Sans Bold"/>
              </a:rPr>
              <a:t>создан</a:t>
            </a:r>
            <a:r>
              <a:rPr lang="en-US" sz="7372" dirty="0">
                <a:solidFill>
                  <a:srgbClr val="FFFFFF"/>
                </a:solidFill>
                <a:latin typeface="Fira Sans Bold"/>
              </a:rPr>
              <a:t>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3902869"/>
            <a:ext cx="6130677" cy="2424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8"/>
              </a:lnSpc>
            </a:pP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Идея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проекта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:</a:t>
            </a:r>
          </a:p>
          <a:p>
            <a:pPr>
              <a:lnSpc>
                <a:spcPts val="3848"/>
              </a:lnSpc>
            </a:pP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Изготовить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хороший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продукт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для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массового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использования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,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который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люди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могут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использовать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для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обмена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ea typeface="Cambria" panose="02040503050406030204" pitchFamily="18" charset="0"/>
                <a:cs typeface="Calibri Light" panose="020F0302020204030204" pitchFamily="34" charset="0"/>
              </a:rPr>
              <a:t>товарами</a:t>
            </a:r>
            <a:endParaRPr lang="en-US" sz="3200" dirty="0">
              <a:solidFill>
                <a:srgbClr val="FFFFFF"/>
              </a:solidFill>
              <a:latin typeface="Calibri Light" panose="020F0302020204030204" pitchFamily="34" charset="0"/>
              <a:ea typeface="Cambria" panose="02040503050406030204" pitchFamily="18" charset="0"/>
              <a:cs typeface="Calibri Light" panose="020F030202020403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857391" y="4003148"/>
            <a:ext cx="6508724" cy="1949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7"/>
              </a:lnSpc>
            </a:pP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Для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чего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создан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</a:t>
            </a:r>
          </a:p>
          <a:p>
            <a:pPr marL="0" lvl="0" indent="0" algn="l">
              <a:lnSpc>
                <a:spcPts val="3847"/>
              </a:lnSpc>
              <a:spcBef>
                <a:spcPct val="0"/>
              </a:spcBef>
            </a:pP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Проект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создан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для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того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чтобы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помочь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людям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обмениваться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товарами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в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удобном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формате</a:t>
            </a:r>
            <a:endParaRPr lang="en-US" sz="3200" dirty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944897" y="-263479"/>
            <a:ext cx="19232897" cy="10818505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1111138" y="1746604"/>
            <a:ext cx="6363521" cy="5761058"/>
            <a:chOff x="0" y="0"/>
            <a:chExt cx="5580380" cy="5052060"/>
          </a:xfrm>
        </p:grpSpPr>
        <p:sp>
          <p:nvSpPr>
            <p:cNvPr id="4" name="Freeform 4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4"/>
              <a:stretch>
                <a:fillRect l="-17943" r="-17943"/>
              </a:stretch>
            </a:blip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4525034">
            <a:off x="-3110034" y="6165489"/>
            <a:ext cx="4048735" cy="4841536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7" name="AutoShape 7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03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914519" y="8181164"/>
            <a:ext cx="7560139" cy="1220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Fira Sans Bold"/>
              </a:rPr>
              <a:t>Реализация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4292898" y="-722916"/>
            <a:ext cx="6626393" cy="633648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615408" y="6564051"/>
            <a:ext cx="1495730" cy="1417204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992108" y="1917160"/>
            <a:ext cx="6849430" cy="1683873"/>
            <a:chOff x="0" y="0"/>
            <a:chExt cx="9132573" cy="2245165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57150"/>
              <a:ext cx="9132573" cy="6632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46"/>
                </a:lnSpc>
                <a:spcBef>
                  <a:spcPct val="0"/>
                </a:spcBef>
              </a:pPr>
              <a:r>
                <a:rPr lang="en-US" sz="3033">
                  <a:solidFill>
                    <a:srgbClr val="FFFFFF"/>
                  </a:solidFill>
                  <a:latin typeface="Fira Sans Bold"/>
                </a:rPr>
                <a:t>ОПИСАНИЕ РЕАЛИЗАЦИИ: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161997"/>
              <a:ext cx="9132573" cy="348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262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992108" y="2711472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работа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с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хранение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данных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(БД)</a:t>
            </a: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92108" y="3553409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ORM-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модели</a:t>
            </a:r>
            <a:endParaRPr lang="en-US" sz="3200" dirty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92108" y="4433524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Bootstrap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шаблоны</a:t>
            </a:r>
            <a:endParaRPr lang="en-US" sz="3200" dirty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992108" y="5234771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регистрация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и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авторизация</a:t>
            </a:r>
            <a:endParaRPr lang="en-US" sz="3200" dirty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992108" y="6185251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загрузка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и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использование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файлов</a:t>
            </a:r>
            <a:endParaRPr lang="en-US" sz="3200" dirty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92108" y="7225028"/>
            <a:ext cx="6773962" cy="1205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API: REST и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использование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стороннего</a:t>
            </a: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(MAPS API - Yandex)</a:t>
            </a: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531505"/>
            <a:ext cx="19232897" cy="10818505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1111138" y="1746604"/>
            <a:ext cx="6363521" cy="5761058"/>
            <a:chOff x="0" y="0"/>
            <a:chExt cx="5580380" cy="5052060"/>
          </a:xfrm>
        </p:grpSpPr>
        <p:sp>
          <p:nvSpPr>
            <p:cNvPr id="4" name="Freeform 4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4"/>
              <a:stretch>
                <a:fillRect l="-17943" r="-17943"/>
              </a:stretch>
            </a:blip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4525034">
            <a:off x="-3110034" y="6165489"/>
            <a:ext cx="4048735" cy="4841536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7" name="AutoShape 7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04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914519" y="8181164"/>
            <a:ext cx="7560139" cy="1220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Fira Sans Bold"/>
              </a:rPr>
              <a:t>    ТЕХНОЛОГИИ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4292898" y="-722916"/>
            <a:ext cx="6626393" cy="633648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615408" y="6564051"/>
            <a:ext cx="1495730" cy="1417204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104168" y="2788315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@media в CSS –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для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адаптивности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сайта</a:t>
            </a:r>
            <a:endParaRPr lang="en-US" sz="2800" dirty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028700" y="1994003"/>
            <a:ext cx="6849430" cy="1683873"/>
            <a:chOff x="0" y="0"/>
            <a:chExt cx="9132573" cy="224516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57150"/>
              <a:ext cx="9132573" cy="6632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46"/>
                </a:lnSpc>
                <a:spcBef>
                  <a:spcPct val="0"/>
                </a:spcBef>
              </a:pPr>
              <a:r>
                <a:rPr lang="en-US" sz="3033">
                  <a:solidFill>
                    <a:srgbClr val="FFFFFF"/>
                  </a:solidFill>
                  <a:latin typeface="Fira Sans Bold"/>
                </a:rPr>
                <a:t>ТЕХНОЛОГИИ: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161997"/>
              <a:ext cx="9132573" cy="348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262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104168" y="3450666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Немного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JS –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для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отображения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карты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:)</a:t>
            </a: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104168" y="5638808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Загрузка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и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отображение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фото</a:t>
            </a:r>
            <a:endParaRPr lang="en-US" sz="2800" dirty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04168" y="4167771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Выпадающие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списки</a:t>
            </a:r>
            <a:endParaRPr lang="en-US" sz="2800" dirty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104168" y="4954955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Сортировка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товаров</a:t>
            </a:r>
            <a:endParaRPr lang="en-US" sz="2800" dirty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104168" y="6301159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Таблицы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БД (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чтение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изменение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запись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104168" y="6963511"/>
            <a:ext cx="6773962" cy="75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354" lvl="1" indent="-269677">
              <a:lnSpc>
                <a:spcPts val="3497"/>
              </a:lnSpc>
              <a:buFont typeface="Arial"/>
              <a:buChar char="•"/>
            </a:pP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Хэширование</a:t>
            </a:r>
            <a:r>
              <a:rPr lang="en-US" sz="2800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паролей</a:t>
            </a:r>
            <a:endParaRPr lang="en-US" sz="2800" dirty="0">
              <a:solidFill>
                <a:srgbClr val="FFFFF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ts val="2237"/>
              </a:lnSpc>
              <a:spcBef>
                <a:spcPct val="0"/>
              </a:spcBef>
            </a:pPr>
            <a:endParaRPr lang="en-US" sz="2498" dirty="0">
              <a:solidFill>
                <a:srgbClr val="FFFFFF"/>
              </a:solidFill>
              <a:latin typeface="HK Grotesk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4" name="AutoShape 4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05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718023" y="1615524"/>
            <a:ext cx="5932804" cy="1220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Fira Sans Bold"/>
              </a:rPr>
              <a:t>ВЫВОД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6314306">
            <a:off x="12418359" y="-2710294"/>
            <a:ext cx="9681882" cy="92583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7112938" y="2697908"/>
            <a:ext cx="2350124" cy="3636556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8718023" y="3453175"/>
            <a:ext cx="6773962" cy="2250965"/>
            <a:chOff x="0" y="-66675"/>
            <a:chExt cx="9031950" cy="300128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9031950" cy="6661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Fira Sans Bold"/>
                </a:rPr>
                <a:t>ВЫВОД 1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139248"/>
              <a:ext cx="9031950" cy="17953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В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приложении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реализовано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все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задуманное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и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оно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полностью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готово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к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использованию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718023" y="6629817"/>
            <a:ext cx="6773962" cy="2699806"/>
            <a:chOff x="0" y="-66675"/>
            <a:chExt cx="9031950" cy="359974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9031950" cy="6661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Fira Sans Bold"/>
                </a:rPr>
                <a:t>ВЫВОД 2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139249"/>
              <a:ext cx="9031950" cy="2393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7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В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процессе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реализации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проекта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мы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углубились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в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возможности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языка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программирования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python, а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также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HTML, CSS и </a:t>
              </a:r>
              <a:r>
                <a:rPr lang="en-US" sz="3200" dirty="0" err="1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немного</a:t>
              </a:r>
              <a:r>
                <a:rPr lang="en-US" sz="3200" dirty="0">
                  <a:solidFill>
                    <a:srgbClr val="FFFFFF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Java Script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8700" y="1850183"/>
            <a:ext cx="5932804" cy="1685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00"/>
              </a:lnSpc>
            </a:pPr>
            <a:r>
              <a:rPr lang="en-US" sz="5500">
                <a:solidFill>
                  <a:srgbClr val="FFFFFF"/>
                </a:solidFill>
                <a:latin typeface="Fira Sans Bold"/>
              </a:rPr>
              <a:t>возможности для доработки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90939" y="4066798"/>
            <a:ext cx="6773962" cy="2613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Fira Sans Bold"/>
              </a:rPr>
              <a:t>ПОДТВЕРЖДЕНИЕ РЕГИСТРАЦИИ С ПОМОЩЬЮ EMAIL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Fira Sans Bold"/>
              </a:rPr>
              <a:t>ВОЗМОЖНОСТЬ ОБЩЕНИЯ С ПРОДАВЦОМ (ЧАТ)</a:t>
            </a: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Fira Sans Bold"/>
              </a:rPr>
              <a:t>ВОЗМОЖНОСТЬ ОСТАВЛЯТЬ КОММЕНТАРИИ И ОТЗЫВЫ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9520766">
            <a:off x="-1663372" y="5220445"/>
            <a:ext cx="7090520" cy="678031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5" name="AutoShape 5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ru-RU" sz="2100" dirty="0">
                  <a:solidFill>
                    <a:srgbClr val="FFFFFF"/>
                  </a:solidFill>
                  <a:latin typeface="Fira Sans Bold"/>
                </a:rPr>
                <a:t>06</a:t>
              </a:r>
              <a:endParaRPr lang="en-US" sz="2100" dirty="0">
                <a:solidFill>
                  <a:srgbClr val="FFFFFF"/>
                </a:solidFill>
                <a:latin typeface="Fira Sans Bold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848162" y="3111896"/>
            <a:ext cx="10963231" cy="1051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5"/>
              </a:lnSpc>
            </a:pPr>
            <a:r>
              <a:rPr lang="en-US" sz="6996" dirty="0" err="1">
                <a:solidFill>
                  <a:srgbClr val="FFFFFF"/>
                </a:solidFill>
                <a:latin typeface="Fira Sans Bold"/>
              </a:rPr>
              <a:t>спасибо</a:t>
            </a:r>
            <a:r>
              <a:rPr lang="en-US" sz="6996">
                <a:solidFill>
                  <a:srgbClr val="FFFFFF"/>
                </a:solidFill>
                <a:latin typeface="Fira Sans Bold"/>
              </a:rPr>
              <a:t> за</a:t>
            </a:r>
            <a:r>
              <a:rPr lang="en-US" sz="6996" dirty="0">
                <a:solidFill>
                  <a:srgbClr val="FFFFFF"/>
                </a:solidFill>
                <a:latin typeface="Fira Sans Bold"/>
              </a:rPr>
              <a:t> </a:t>
            </a:r>
            <a:r>
              <a:rPr lang="en-US" sz="6996" dirty="0" err="1">
                <a:solidFill>
                  <a:srgbClr val="FFFFFF"/>
                </a:solidFill>
                <a:latin typeface="Fira Sans Bold"/>
              </a:rPr>
              <a:t>внимание</a:t>
            </a:r>
            <a:r>
              <a:rPr lang="en-US" sz="6996" dirty="0">
                <a:solidFill>
                  <a:srgbClr val="FFFFFF"/>
                </a:solidFill>
                <a:latin typeface="Fira Sans Bold"/>
              </a:rPr>
              <a:t>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195</Words>
  <Application>Microsoft Office PowerPoint</Application>
  <PresentationFormat>Произвольный</PresentationFormat>
  <Paragraphs>42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HK Grotesk Light</vt:lpstr>
      <vt:lpstr>Fira Sans Bold</vt:lpstr>
      <vt:lpstr>Calibri Light</vt:lpstr>
      <vt:lpstr>Calibri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OZERO</dc:title>
  <cp:lastModifiedBy>user</cp:lastModifiedBy>
  <cp:revision>2</cp:revision>
  <dcterms:created xsi:type="dcterms:W3CDTF">2006-08-16T00:00:00Z</dcterms:created>
  <dcterms:modified xsi:type="dcterms:W3CDTF">2022-04-13T14:37:30Z</dcterms:modified>
  <dc:identifier>DAE9rp6_4ME</dc:identifier>
</cp:coreProperties>
</file>

<file path=docProps/thumbnail.jpeg>
</file>